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с флешки\экскурсия и студенты\2014-09-22 10.44.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3356992"/>
          </a:xfrm>
          <a:prstGeom prst="rect">
            <a:avLst/>
          </a:prstGeom>
          <a:noFill/>
        </p:spPr>
      </p:pic>
      <p:pic>
        <p:nvPicPr>
          <p:cNvPr id="1027" name="Picture 3" descr="D:\с флешки\экскурсия и студенты\2014-09-22 10.44.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3356992"/>
          </a:xfrm>
          <a:prstGeom prst="rect">
            <a:avLst/>
          </a:prstGeom>
          <a:noFill/>
        </p:spPr>
      </p:pic>
      <p:pic>
        <p:nvPicPr>
          <p:cNvPr id="1028" name="Picture 4" descr="D:\с флешки\экскурсия и студенты\2014-09-22 10.45.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6992"/>
            <a:ext cx="4572000" cy="3501008"/>
          </a:xfrm>
          <a:prstGeom prst="rect">
            <a:avLst/>
          </a:prstGeom>
          <a:noFill/>
        </p:spPr>
      </p:pic>
      <p:pic>
        <p:nvPicPr>
          <p:cNvPr id="1029" name="Picture 5" descr="D:\с флешки\экскурсия и студенты\2014-09-22 10.46.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356992"/>
            <a:ext cx="4572000" cy="3501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переход и перекрест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рабочая тетрадҗ по пд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-243408"/>
            <a:ext cx="5760640" cy="77048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2</cp:revision>
  <dcterms:created xsi:type="dcterms:W3CDTF">2014-10-28T17:42:13Z</dcterms:created>
  <dcterms:modified xsi:type="dcterms:W3CDTF">2014-11-04T16:22:17Z</dcterms:modified>
</cp:coreProperties>
</file>